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314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FF2F92"/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76"/>
    <p:restoredTop sz="94938"/>
  </p:normalViewPr>
  <p:slideViewPr>
    <p:cSldViewPr snapToGrid="0">
      <p:cViewPr varScale="1">
        <p:scale>
          <a:sx n="71" d="100"/>
          <a:sy n="71" d="100"/>
        </p:scale>
        <p:origin x="1144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SLIDES_API123303921_1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SLIDES_API123303921_1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14F292-35D2-6876-F6CE-43B7CD082885}"/>
              </a:ext>
            </a:extLst>
          </p:cNvPr>
          <p:cNvSpPr txBox="1"/>
          <p:nvPr/>
        </p:nvSpPr>
        <p:spPr>
          <a:xfrm>
            <a:off x="359026" y="2832674"/>
            <a:ext cx="3784571" cy="116955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ELA: KEY DETAILS IN A TEXT</a:t>
            </a:r>
          </a:p>
          <a:p>
            <a:r>
              <a:rPr lang="en-US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PHONICS: SHORT VOWELS</a:t>
            </a:r>
            <a:endParaRPr lang="en-US" sz="800" b="1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LANGUAGE: SUBJECTS AND PREDICATES</a:t>
            </a:r>
          </a:p>
          <a:p>
            <a:r>
              <a:rPr lang="en-US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MATH: STRATEGIES FOR SUBTRACTION</a:t>
            </a:r>
            <a:endParaRPr lang="en-US" sz="800" b="1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  <a:p>
            <a:r>
              <a:rPr lang="en-US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SCIENCE: ANIMAL HABITATS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156EF0-FD6D-A690-D44E-5946D64DAFB8}"/>
              </a:ext>
            </a:extLst>
          </p:cNvPr>
          <p:cNvSpPr txBox="1"/>
          <p:nvPr/>
        </p:nvSpPr>
        <p:spPr>
          <a:xfrm>
            <a:off x="912495" y="2247899"/>
            <a:ext cx="356997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Kino MT" pitchFamily="82" charset="77"/>
              </a:rPr>
              <a:t>WEEKLY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4B5FFF-3A92-EAE6-6090-8BFF1E2A927F}"/>
              </a:ext>
            </a:extLst>
          </p:cNvPr>
          <p:cNvSpPr txBox="1"/>
          <p:nvPr/>
        </p:nvSpPr>
        <p:spPr>
          <a:xfrm>
            <a:off x="382789" y="4801656"/>
            <a:ext cx="7030585" cy="532453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SHORT VOWEL WORDS-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EXAMPLE WORDS</a:t>
            </a:r>
          </a:p>
          <a:p>
            <a:pPr algn="ctr"/>
            <a:endParaRPr lang="en-US" sz="12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SHORT VOWEL A- had, pack, rag, sap, wax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SHORT VOWEL I- bit, in, kid, sit, will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SHORT VOWEL O- dot, got, nod, rock, top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SHORT VOWEL U- bug, fun, gum, mug, sun</a:t>
            </a: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SHORT VOWEL E- fell, get, pen, </a:t>
            </a:r>
            <a:r>
              <a:rPr lang="en-US" sz="2000" b="1" dirty="0" err="1">
                <a:latin typeface="Century Gothic" charset="0"/>
                <a:ea typeface="Century Gothic" charset="0"/>
                <a:cs typeface="Century Gothic" charset="0"/>
              </a:rPr>
              <a:t>set,tell</a:t>
            </a:r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n-US" sz="2000" b="1" dirty="0"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2000" b="1" dirty="0">
                <a:latin typeface="Century Gothic" charset="0"/>
                <a:ea typeface="Century Gothic" charset="0"/>
                <a:cs typeface="Century Gothic" charset="0"/>
              </a:rPr>
              <a:t>WE WILL BE DISCUSSING THIS PHONICS SKILL IN CLASS. </a:t>
            </a:r>
            <a:endParaRPr lang="en-US" sz="2000" b="1" dirty="0">
              <a:latin typeface="Marker Felt Thin" panose="02000400000000000000" pitchFamily="2" charset="77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4ED787-DDB6-2567-DE3B-72EEEAA1D084}"/>
              </a:ext>
            </a:extLst>
          </p:cNvPr>
          <p:cNvSpPr/>
          <p:nvPr/>
        </p:nvSpPr>
        <p:spPr>
          <a:xfrm>
            <a:off x="298756" y="4239768"/>
            <a:ext cx="7076895" cy="461572"/>
          </a:xfrm>
          <a:prstGeom prst="rect">
            <a:avLst/>
          </a:prstGeom>
          <a:solidFill>
            <a:srgbClr val="73FDD6"/>
          </a:solidFill>
          <a:ln>
            <a:solidFill>
              <a:srgbClr val="73F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Kino MT" pitchFamily="82" charset="77"/>
              </a:rPr>
              <a:t>PHONICS SKILL OF THE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D2B5BA0-AB32-36E8-C21E-D006FCDF33C9}"/>
              </a:ext>
            </a:extLst>
          </p:cNvPr>
          <p:cNvSpPr/>
          <p:nvPr/>
        </p:nvSpPr>
        <p:spPr>
          <a:xfrm>
            <a:off x="253813" y="7779724"/>
            <a:ext cx="7086091" cy="461572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44C15F-2C3D-AE51-6EFA-F5EC1432326A}"/>
              </a:ext>
            </a:extLst>
          </p:cNvPr>
          <p:cNvSpPr txBox="1"/>
          <p:nvPr/>
        </p:nvSpPr>
        <p:spPr>
          <a:xfrm>
            <a:off x="655812" y="7835726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TESTS/HOMEWORK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BA4634-7FE2-1933-0411-3311BE4FE042}"/>
              </a:ext>
            </a:extLst>
          </p:cNvPr>
          <p:cNvSpPr txBox="1"/>
          <p:nvPr/>
        </p:nvSpPr>
        <p:spPr>
          <a:xfrm>
            <a:off x="497493" y="8476596"/>
            <a:ext cx="28636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FRIDAY- READING TEST</a:t>
            </a:r>
          </a:p>
          <a:p>
            <a:pPr algn="ctr"/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754357EC-3E42-B4F4-3065-9CE9A0ABAF84}"/>
              </a:ext>
            </a:extLst>
          </p:cNvPr>
          <p:cNvSpPr/>
          <p:nvPr/>
        </p:nvSpPr>
        <p:spPr>
          <a:xfrm>
            <a:off x="327661" y="82197"/>
            <a:ext cx="7155179" cy="117286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Mrs. Peacock’s Newsletter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August 14-18, 2023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A0013-1696-723A-96E2-104D5FF89D30}"/>
              </a:ext>
            </a:extLst>
          </p:cNvPr>
          <p:cNvSpPr txBox="1"/>
          <p:nvPr/>
        </p:nvSpPr>
        <p:spPr>
          <a:xfrm>
            <a:off x="4796377" y="2278676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UPCOMING EVENTS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C8B544-CA59-875C-DDDA-F037F1AFE645}"/>
              </a:ext>
            </a:extLst>
          </p:cNvPr>
          <p:cNvSpPr txBox="1"/>
          <p:nvPr/>
        </p:nvSpPr>
        <p:spPr>
          <a:xfrm>
            <a:off x="4252978" y="2832674"/>
            <a:ext cx="3160396" cy="58477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AUGUST 15- OPEN HOUSE AT NORTHSIDE- 6:00 PM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F80D-E50F-DBCD-C2E2-ACD988E6EB45}"/>
              </a:ext>
            </a:extLst>
          </p:cNvPr>
          <p:cNvSpPr txBox="1"/>
          <p:nvPr/>
        </p:nvSpPr>
        <p:spPr>
          <a:xfrm>
            <a:off x="4766635" y="7835726"/>
            <a:ext cx="356997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ino MT" pitchFamily="82" charset="77"/>
              </a:rPr>
              <a:t>REMINDERS</a:t>
            </a:r>
            <a:endParaRPr lang="en-US" sz="3200" dirty="0">
              <a:latin typeface="Kino MT" pitchFamily="8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8B030-B328-8ABE-D83F-7B636195B725}"/>
              </a:ext>
            </a:extLst>
          </p:cNvPr>
          <p:cNvSpPr txBox="1"/>
          <p:nvPr/>
        </p:nvSpPr>
        <p:spPr>
          <a:xfrm>
            <a:off x="3675325" y="8232367"/>
            <a:ext cx="38075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Send a snack and water bottle with your child EVERYDAY!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Check your child’s planner and HW folder each night for notes and homework assignments!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b="1" dirty="0">
                <a:latin typeface="Century Gothic" panose="020B0502020202020204" pitchFamily="34" charset="0"/>
                <a:ea typeface="Century Gothic" charset="0"/>
                <a:cs typeface="Century Gothic" charset="0"/>
              </a:rPr>
              <a:t>We eat lunch at 11:19.</a:t>
            </a:r>
            <a:endParaRPr lang="en-US" sz="1600" dirty="0">
              <a:latin typeface="Century Gothic" panose="020B0502020202020204" pitchFamily="34" charset="0"/>
              <a:ea typeface="Century Gothic" charset="0"/>
              <a:cs typeface="Century Gothic" charset="0"/>
            </a:endParaRPr>
          </a:p>
          <a:p>
            <a:pPr algn="ctr"/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13782</TotalTime>
  <Words>165</Words>
  <Application>Microsoft Macintosh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Kino MT</vt:lpstr>
      <vt:lpstr>Marker Felt Thin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17</cp:revision>
  <cp:lastPrinted>2023-08-10T19:49:54Z</cp:lastPrinted>
  <dcterms:modified xsi:type="dcterms:W3CDTF">2023-08-15T19:11:39Z</dcterms:modified>
</cp:coreProperties>
</file>